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September 19,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September 19,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“Today,” said </a:t>
            </a:r>
            <a:r>
              <a:rPr lang="en-US" sz="2800" dirty="0" err="1" smtClean="0"/>
              <a:t>ms.</a:t>
            </a:r>
            <a:r>
              <a:rPr lang="en-US" sz="2800" dirty="0" smtClean="0"/>
              <a:t> </a:t>
            </a:r>
            <a:r>
              <a:rPr lang="en-US" sz="2800" dirty="0" err="1" smtClean="0"/>
              <a:t>Houde</a:t>
            </a:r>
            <a:r>
              <a:rPr lang="en-US" sz="2800" dirty="0" smtClean="0"/>
              <a:t>, were going to discuss heat and temperature, </a:t>
            </a:r>
            <a:r>
              <a:rPr lang="en-US" sz="2800" dirty="0" err="1" smtClean="0"/>
              <a:t>theyre</a:t>
            </a:r>
            <a:r>
              <a:rPr lang="en-US" sz="2800" dirty="0" smtClean="0"/>
              <a:t> not the same thing, you know.”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Then </a:t>
            </a:r>
            <a:r>
              <a:rPr lang="en-US" sz="2800" dirty="0" err="1" smtClean="0"/>
              <a:t>Ms</a:t>
            </a:r>
            <a:r>
              <a:rPr lang="en-US" sz="2800" dirty="0" smtClean="0"/>
              <a:t> </a:t>
            </a:r>
            <a:r>
              <a:rPr lang="en-US" sz="2800" dirty="0" err="1" smtClean="0"/>
              <a:t>Houde</a:t>
            </a:r>
            <a:r>
              <a:rPr lang="en-US" sz="2800" dirty="0" smtClean="0"/>
              <a:t> continued “Molecules in motion creates heat, and temperature is a measure of the heat.”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“</a:t>
            </a:r>
            <a:r>
              <a:rPr lang="en-US" sz="2800" dirty="0" err="1" smtClean="0"/>
              <a:t>Wo’nt</a:t>
            </a:r>
            <a:r>
              <a:rPr lang="en-US" sz="2800" dirty="0" smtClean="0"/>
              <a:t> heat travel from hot things to cooler ones” asked Ramon?</a:t>
            </a:r>
            <a:r>
              <a:rPr lang="fr-FR" sz="2800" dirty="0" smtClean="0"/>
              <a:t> 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“Yes it travels in one of three ways by conduction by convection or by radiation,” I said.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Then </a:t>
            </a:r>
            <a:r>
              <a:rPr lang="en-US" sz="2800" dirty="0" err="1" smtClean="0"/>
              <a:t>heidi</a:t>
            </a:r>
            <a:r>
              <a:rPr lang="en-US" sz="2800" dirty="0" smtClean="0"/>
              <a:t> asked, “</a:t>
            </a:r>
            <a:r>
              <a:rPr lang="en-US" sz="2800" dirty="0" err="1" smtClean="0"/>
              <a:t>whats</a:t>
            </a:r>
            <a:r>
              <a:rPr lang="en-US" sz="2800" dirty="0" smtClean="0"/>
              <a:t> the difference among good conductors of heat and poor conductors?”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“Heat travels quick through good conductors,” said uncle Bart, and slow through poor conductors.”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Ms. </a:t>
            </a:r>
            <a:r>
              <a:rPr lang="en-US" sz="2800" dirty="0" err="1" smtClean="0"/>
              <a:t>Houde</a:t>
            </a:r>
            <a:r>
              <a:rPr lang="en-US" sz="2800" dirty="0" smtClean="0"/>
              <a:t> said, “The heat from this here fire Ramon </a:t>
            </a:r>
            <a:r>
              <a:rPr lang="en-US" sz="2800" dirty="0" err="1" smtClean="0"/>
              <a:t>isnt</a:t>
            </a:r>
            <a:r>
              <a:rPr lang="en-US" sz="2800" dirty="0" smtClean="0"/>
              <a:t> reaching we campers through conduction.”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“</a:t>
            </a:r>
            <a:r>
              <a:rPr lang="en-US" sz="2800" dirty="0" err="1" smtClean="0"/>
              <a:t>Youre</a:t>
            </a:r>
            <a:r>
              <a:rPr lang="en-US" sz="2800" dirty="0" smtClean="0"/>
              <a:t> feeling radiant heat,” her says late last Saturday night.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“Yes </a:t>
            </a:r>
            <a:r>
              <a:rPr lang="en-US" sz="2800" dirty="0" err="1" smtClean="0"/>
              <a:t>im</a:t>
            </a:r>
            <a:r>
              <a:rPr lang="en-US" sz="2800" dirty="0" smtClean="0"/>
              <a:t> the one </a:t>
            </a:r>
            <a:r>
              <a:rPr lang="en-US" sz="2800" dirty="0" err="1" smtClean="0"/>
              <a:t>whos</a:t>
            </a:r>
            <a:r>
              <a:rPr lang="en-US" sz="2800" dirty="0" smtClean="0"/>
              <a:t> got an old steam radiator” said aunt Ida.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The she added, These kind of things heat we through convection, not </a:t>
            </a:r>
            <a:r>
              <a:rPr lang="en-US" sz="2800" smtClean="0"/>
              <a:t>through radiation.”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86</TotalTime>
  <Words>230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30</cp:revision>
  <dcterms:created xsi:type="dcterms:W3CDTF">2011-11-08T14:56:56Z</dcterms:created>
  <dcterms:modified xsi:type="dcterms:W3CDTF">2014-09-19T19:26:33Z</dcterms:modified>
</cp:coreProperties>
</file>